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7" roundtripDataSignature="AMtx7mhq/Ui5lM9rGj/v4hkCvX9b+g4W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" name="Google Shape;5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" name="Google Shape;11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45" name="Google Shape;45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6" name="Google Shape;46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" name="Google Shape;1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2" name="Google Shape;22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8" name="Google Shape;38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9" name="Google Shape;39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2" name="Google Shape;4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"/>
          <p:cNvSpPr txBox="1"/>
          <p:nvPr/>
        </p:nvSpPr>
        <p:spPr>
          <a:xfrm>
            <a:off x="281025" y="721975"/>
            <a:ext cx="15699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54000" lIns="36000" spcFirstLastPara="1" rIns="36000" wrap="square" tIns="54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Positieve ervaringen moeder: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+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Negatieve ervaringen moeder: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Positieve ervaringen vader: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+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Negatieve ervaringen vader: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"/>
          <p:cNvSpPr txBox="1"/>
          <p:nvPr/>
        </p:nvSpPr>
        <p:spPr>
          <a:xfrm>
            <a:off x="2034025" y="721975"/>
            <a:ext cx="15699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54000" lIns="36000" spcFirstLastPara="1" rIns="36000" wrap="square" tIns="54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Krachten moeder: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+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Valkuilen moeder: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Krachten vader: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+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Valkuilen vader: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"/>
          <p:cNvSpPr txBox="1"/>
          <p:nvPr/>
        </p:nvSpPr>
        <p:spPr>
          <a:xfrm>
            <a:off x="3787050" y="721875"/>
            <a:ext cx="15699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54000" lIns="36000" spcFirstLastPara="1" rIns="36000" wrap="square" tIns="54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Krachten moeder-kind relatie: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+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sz="7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sz="7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Stressoren moeder-kind relatie: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 </a:t>
            </a: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sz="700">
              <a:solidFill>
                <a:srgbClr val="FF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sz="700">
              <a:solidFill>
                <a:srgbClr val="FF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Krachten vader-kind relatie: 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+ </a:t>
            </a: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sz="7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sz="7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Stressoren </a:t>
            </a:r>
            <a:r>
              <a:rPr lang="nl-NL" sz="700">
                <a:solidFill>
                  <a:srgbClr val="FF0000"/>
                </a:solidFill>
              </a:rPr>
              <a:t>vader</a:t>
            </a: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-kind relatie: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6AA84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"/>
          <p:cNvSpPr txBox="1"/>
          <p:nvPr/>
        </p:nvSpPr>
        <p:spPr>
          <a:xfrm>
            <a:off x="281025" y="3904950"/>
            <a:ext cx="4222200" cy="6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54000" lIns="36000" spcFirstLastPara="1" rIns="36000" wrap="square" tIns="54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Steun: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+ </a:t>
            </a:r>
            <a:endParaRPr b="0" i="0" sz="700" u="none" cap="none" strike="noStrike">
              <a:solidFill>
                <a:srgbClr val="92D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92D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"/>
          <p:cNvSpPr txBox="1"/>
          <p:nvPr/>
        </p:nvSpPr>
        <p:spPr>
          <a:xfrm>
            <a:off x="5580525" y="721875"/>
            <a:ext cx="1501500" cy="13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54000" lIns="36000" spcFirstLastPara="1" rIns="36000" wrap="square" tIns="54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Krachten:                              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+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6AA84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6AA84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6AA84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Stressoren:</a:t>
            </a: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"/>
          <p:cNvSpPr txBox="1"/>
          <p:nvPr/>
        </p:nvSpPr>
        <p:spPr>
          <a:xfrm>
            <a:off x="5580525" y="2454100"/>
            <a:ext cx="1501500" cy="8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54000" lIns="36000" spcFirstLastPara="1" rIns="36000" wrap="square" tIns="54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Wat gaat goed: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+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Klachten: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"/>
          <p:cNvSpPr txBox="1"/>
          <p:nvPr/>
        </p:nvSpPr>
        <p:spPr>
          <a:xfrm>
            <a:off x="7328625" y="2454100"/>
            <a:ext cx="15015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54000" lIns="36000" spcFirstLastPara="1" rIns="36000" wrap="square" tIns="54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Mogelijkheden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+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Zorgen: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"/>
          <p:cNvSpPr txBox="1"/>
          <p:nvPr/>
        </p:nvSpPr>
        <p:spPr>
          <a:xfrm>
            <a:off x="773269" y="87514"/>
            <a:ext cx="1949700" cy="179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nl-NL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Vul naam van het gezin in...</a:t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"/>
          <p:cNvSpPr txBox="1"/>
          <p:nvPr/>
        </p:nvSpPr>
        <p:spPr>
          <a:xfrm>
            <a:off x="773264" y="266620"/>
            <a:ext cx="1949700" cy="127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nl-NL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DD/MM/JJJJ</a:t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"/>
          <p:cNvSpPr txBox="1"/>
          <p:nvPr/>
        </p:nvSpPr>
        <p:spPr>
          <a:xfrm>
            <a:off x="4374294" y="128415"/>
            <a:ext cx="1949700" cy="127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nl-NL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Vul behandelaar in...</a:t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 txBox="1"/>
          <p:nvPr/>
        </p:nvSpPr>
        <p:spPr>
          <a:xfrm>
            <a:off x="4374309" y="256207"/>
            <a:ext cx="1949700" cy="127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nl-NL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Vul organisatie in...</a:t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"/>
          <p:cNvSpPr txBox="1"/>
          <p:nvPr/>
        </p:nvSpPr>
        <p:spPr>
          <a:xfrm>
            <a:off x="4637000" y="3904950"/>
            <a:ext cx="4222200" cy="6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54000" lIns="36000" spcFirstLastPara="1" rIns="36000" wrap="square" tIns="54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Stress: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b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"/>
          <p:cNvSpPr txBox="1"/>
          <p:nvPr/>
        </p:nvSpPr>
        <p:spPr>
          <a:xfrm>
            <a:off x="2473473" y="138849"/>
            <a:ext cx="1214400" cy="12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nl-NL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Vul naam van het kind in...</a:t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"/>
          <p:cNvSpPr txBox="1"/>
          <p:nvPr/>
        </p:nvSpPr>
        <p:spPr>
          <a:xfrm>
            <a:off x="2473482" y="261421"/>
            <a:ext cx="1214400" cy="12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nl-NL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Vul leeftijd van het kind in...</a:t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"/>
          <p:cNvSpPr txBox="1"/>
          <p:nvPr/>
        </p:nvSpPr>
        <p:spPr>
          <a:xfrm>
            <a:off x="7328625" y="721875"/>
            <a:ext cx="1501500" cy="13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54000" lIns="36000" spcFirstLastPara="1" rIns="36000" wrap="square" tIns="54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Positieve ervaringen:                              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+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6AA84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6AA84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6AA84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Negatieve ervaringen: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nl-NL" sz="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Marilene</dc:creator>
</cp:coreProperties>
</file>